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90" y="-56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CE72B-B6C3-4B74-858E-E3EC97174561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F6746-79F0-499C-8D46-FB187E3FAC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CE72B-B6C3-4B74-858E-E3EC97174561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F6746-79F0-499C-8D46-FB187E3FAC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CE72B-B6C3-4B74-858E-E3EC97174561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F6746-79F0-499C-8D46-FB187E3FAC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CE72B-B6C3-4B74-858E-E3EC97174561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F6746-79F0-499C-8D46-FB187E3FAC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CE72B-B6C3-4B74-858E-E3EC97174561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F6746-79F0-499C-8D46-FB187E3FAC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CE72B-B6C3-4B74-858E-E3EC97174561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F6746-79F0-499C-8D46-FB187E3FAC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CE72B-B6C3-4B74-858E-E3EC97174561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F6746-79F0-499C-8D46-FB187E3FAC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CE72B-B6C3-4B74-858E-E3EC97174561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F6746-79F0-499C-8D46-FB187E3FAC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CE72B-B6C3-4B74-858E-E3EC97174561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F6746-79F0-499C-8D46-FB187E3FAC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CE72B-B6C3-4B74-858E-E3EC97174561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F6746-79F0-499C-8D46-FB187E3FAC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CE72B-B6C3-4B74-858E-E3EC97174561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F6746-79F0-499C-8D46-FB187E3FAC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CE72B-B6C3-4B74-858E-E3EC97174561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F6746-79F0-499C-8D46-FB187E3FAC1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Экран (16:9)</PresentationFormat>
  <Paragraphs>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Школа 6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cab413</dc:creator>
  <cp:lastModifiedBy>cab413</cp:lastModifiedBy>
  <cp:revision>1</cp:revision>
  <dcterms:created xsi:type="dcterms:W3CDTF">2020-06-04T11:20:00Z</dcterms:created>
  <dcterms:modified xsi:type="dcterms:W3CDTF">2020-06-04T11:24:55Z</dcterms:modified>
</cp:coreProperties>
</file>